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58" r:id="rId5"/>
    <p:sldId id="262" r:id="rId6"/>
    <p:sldId id="277" r:id="rId7"/>
    <p:sldId id="276" r:id="rId8"/>
    <p:sldId id="259" r:id="rId9"/>
    <p:sldId id="261" r:id="rId10"/>
    <p:sldId id="275" r:id="rId11"/>
    <p:sldId id="27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dalocal" initials="m" lastIdx="5" clrIdx="0">
    <p:extLst>
      <p:ext uri="{19B8F6BF-5375-455C-9EA6-DF929625EA0E}">
        <p15:presenceInfo xmlns:p15="http://schemas.microsoft.com/office/powerpoint/2012/main" userId="mdaloca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3"/>
  </p:normalViewPr>
  <p:slideViewPr>
    <p:cSldViewPr snapToGrid="0" snapToObjects="1">
      <p:cViewPr varScale="1">
        <p:scale>
          <a:sx n="106" d="100"/>
          <a:sy n="106" d="100"/>
        </p:scale>
        <p:origin x="99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smtClean="0"/>
              <a:t>Master-Untertitelformat bearbeiten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de-CH" smtClean="0"/>
              <a:t>Mastertitelformat bearbeiten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smtClean="0"/>
              <a:t>Master-Untertitelformat bearbeiten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CH" smtClean="0"/>
              <a:t>Bild auf Platzhalter ziehen oder durch Klicken auf Symbol hinzufügen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CH" smtClean="0"/>
              <a:t>Bild auf Platzhalter ziehen oder durch Klicken auf Symbol hinzufügen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de-CH" smtClean="0"/>
              <a:t>Mastertitelformat bearbeiten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8/31/2016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2319339"/>
          </a:xfrm>
        </p:spPr>
        <p:txBody>
          <a:bodyPr/>
          <a:lstStyle/>
          <a:p>
            <a:r>
              <a:rPr lang="de-DE" dirty="0" err="1" smtClean="0"/>
              <a:t>Coordination</a:t>
            </a:r>
            <a:r>
              <a:rPr lang="de-DE" dirty="0" smtClean="0"/>
              <a:t> des </a:t>
            </a:r>
            <a:r>
              <a:rPr lang="de-DE" dirty="0" err="1" smtClean="0"/>
              <a:t>pharmaciens</a:t>
            </a:r>
            <a:r>
              <a:rPr lang="de-DE" dirty="0" smtClean="0"/>
              <a:t> et du CMS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5387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err="1" smtClean="0"/>
              <a:t>Amélioration</a:t>
            </a:r>
            <a:r>
              <a:rPr lang="de-DE" dirty="0" smtClean="0"/>
              <a:t> de la </a:t>
            </a:r>
            <a:r>
              <a:rPr lang="de-DE" dirty="0" err="1" smtClean="0"/>
              <a:t>communication</a:t>
            </a:r>
            <a:r>
              <a:rPr lang="de-DE" dirty="0" smtClean="0"/>
              <a:t> entre </a:t>
            </a:r>
            <a:r>
              <a:rPr lang="de-DE" dirty="0" err="1" smtClean="0"/>
              <a:t>pharmaciens</a:t>
            </a:r>
            <a:r>
              <a:rPr lang="de-DE" dirty="0" smtClean="0"/>
              <a:t> et le CMS et </a:t>
            </a:r>
            <a:r>
              <a:rPr lang="de-DE" dirty="0" err="1" smtClean="0"/>
              <a:t>augmentation</a:t>
            </a:r>
            <a:r>
              <a:rPr lang="de-DE" dirty="0" smtClean="0"/>
              <a:t> de la </a:t>
            </a:r>
            <a:r>
              <a:rPr lang="de-DE" dirty="0" err="1" smtClean="0"/>
              <a:t>collaboration</a:t>
            </a:r>
            <a:endParaRPr lang="de-DE" dirty="0" smtClean="0"/>
          </a:p>
          <a:p>
            <a:pPr lvl="1"/>
            <a:r>
              <a:rPr lang="de-DE" dirty="0" smtClean="0"/>
              <a:t>Formation </a:t>
            </a:r>
            <a:r>
              <a:rPr lang="de-DE" dirty="0" err="1" smtClean="0"/>
              <a:t>pour</a:t>
            </a:r>
            <a:r>
              <a:rPr lang="de-DE" dirty="0" smtClean="0"/>
              <a:t> les </a:t>
            </a:r>
            <a:r>
              <a:rPr lang="de-DE" dirty="0" err="1" smtClean="0"/>
              <a:t>collaborateurs</a:t>
            </a:r>
            <a:r>
              <a:rPr lang="de-DE" dirty="0" smtClean="0"/>
              <a:t> du CMS</a:t>
            </a:r>
          </a:p>
          <a:p>
            <a:r>
              <a:rPr lang="de-DE" dirty="0" err="1" smtClean="0"/>
              <a:t>Amélioration</a:t>
            </a:r>
            <a:r>
              <a:rPr lang="de-DE" dirty="0" smtClean="0"/>
              <a:t> de </a:t>
            </a:r>
            <a:r>
              <a:rPr lang="de-DE" dirty="0" err="1" smtClean="0"/>
              <a:t>l‘approvisionnement</a:t>
            </a:r>
            <a:r>
              <a:rPr lang="de-DE" dirty="0" smtClean="0"/>
              <a:t> en </a:t>
            </a:r>
            <a:r>
              <a:rPr lang="de-DE" dirty="0" err="1" smtClean="0"/>
              <a:t>médicaments</a:t>
            </a:r>
            <a:r>
              <a:rPr lang="de-DE" dirty="0" smtClean="0"/>
              <a:t>:</a:t>
            </a:r>
          </a:p>
          <a:p>
            <a:pPr lvl="1"/>
            <a:r>
              <a:rPr lang="de-DE" dirty="0" err="1" smtClean="0"/>
              <a:t>Commande</a:t>
            </a:r>
            <a:endParaRPr lang="de-DE" dirty="0" smtClean="0"/>
          </a:p>
          <a:p>
            <a:pPr lvl="1"/>
            <a:r>
              <a:rPr lang="de-DE" dirty="0" smtClean="0"/>
              <a:t>PMC</a:t>
            </a:r>
          </a:p>
          <a:p>
            <a:pPr lvl="1"/>
            <a:r>
              <a:rPr lang="de-DE" dirty="0" err="1" smtClean="0"/>
              <a:t>Délivrance</a:t>
            </a:r>
            <a:r>
              <a:rPr lang="de-DE" dirty="0" smtClean="0"/>
              <a:t> des </a:t>
            </a:r>
            <a:r>
              <a:rPr lang="de-DE" dirty="0" err="1" smtClean="0"/>
              <a:t>ordonnances</a:t>
            </a:r>
            <a:endParaRPr lang="de-DE" dirty="0" smtClean="0"/>
          </a:p>
          <a:p>
            <a:pPr lvl="1"/>
            <a:r>
              <a:rPr lang="de-DE" dirty="0" err="1" smtClean="0"/>
              <a:t>Système</a:t>
            </a:r>
            <a:r>
              <a:rPr lang="de-DE" dirty="0" smtClean="0"/>
              <a:t> de </a:t>
            </a:r>
            <a:r>
              <a:rPr lang="de-DE" dirty="0" err="1" smtClean="0"/>
              <a:t>dosage</a:t>
            </a:r>
            <a:r>
              <a:rPr lang="de-DE" dirty="0" smtClean="0"/>
              <a:t> </a:t>
            </a:r>
            <a:r>
              <a:rPr lang="de-DE" dirty="0" err="1" smtClean="0"/>
              <a:t>hebdomadaire</a:t>
            </a:r>
            <a:endParaRPr lang="de-DE" dirty="0" smtClean="0"/>
          </a:p>
          <a:p>
            <a:pPr marL="349250" lvl="1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8080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Amélioration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smtClean="0"/>
              <a:t>de la </a:t>
            </a:r>
            <a:r>
              <a:rPr lang="de-DE" dirty="0" err="1" smtClean="0"/>
              <a:t>communication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2 </a:t>
            </a:r>
            <a:r>
              <a:rPr lang="de-DE" dirty="0" err="1" smtClean="0"/>
              <a:t>fois</a:t>
            </a:r>
            <a:r>
              <a:rPr lang="de-DE" dirty="0" smtClean="0"/>
              <a:t> par </a:t>
            </a:r>
            <a:r>
              <a:rPr lang="de-DE" dirty="0" err="1" smtClean="0"/>
              <a:t>année</a:t>
            </a:r>
            <a:r>
              <a:rPr lang="de-DE" dirty="0" smtClean="0"/>
              <a:t> </a:t>
            </a:r>
            <a:r>
              <a:rPr lang="de-DE" dirty="0" err="1" smtClean="0"/>
              <a:t>un</a:t>
            </a:r>
            <a:r>
              <a:rPr lang="de-DE" dirty="0" smtClean="0"/>
              <a:t> </a:t>
            </a:r>
            <a:r>
              <a:rPr lang="de-DE" dirty="0" err="1" smtClean="0"/>
              <a:t>employé</a:t>
            </a:r>
            <a:r>
              <a:rPr lang="de-DE" dirty="0" smtClean="0"/>
              <a:t> de la </a:t>
            </a:r>
            <a:r>
              <a:rPr lang="de-DE" dirty="0" err="1" smtClean="0"/>
              <a:t>pharmacie</a:t>
            </a:r>
            <a:r>
              <a:rPr lang="de-DE" dirty="0" smtClean="0"/>
              <a:t> </a:t>
            </a:r>
            <a:r>
              <a:rPr lang="de-DE" dirty="0" err="1" smtClean="0"/>
              <a:t>prend</a:t>
            </a:r>
            <a:r>
              <a:rPr lang="de-DE" dirty="0" smtClean="0"/>
              <a:t> </a:t>
            </a:r>
            <a:r>
              <a:rPr lang="de-DE" dirty="0" err="1" smtClean="0"/>
              <a:t>part</a:t>
            </a:r>
            <a:r>
              <a:rPr lang="de-DE" dirty="0" smtClean="0"/>
              <a:t> à </a:t>
            </a:r>
            <a:r>
              <a:rPr lang="de-DE" dirty="0" err="1" smtClean="0"/>
              <a:t>une</a:t>
            </a:r>
            <a:r>
              <a:rPr lang="de-DE" dirty="0" smtClean="0"/>
              <a:t> </a:t>
            </a:r>
            <a:r>
              <a:rPr lang="de-DE" dirty="0" err="1" smtClean="0"/>
              <a:t>séance</a:t>
            </a:r>
            <a:r>
              <a:rPr lang="de-DE" dirty="0" smtClean="0"/>
              <a:t> du CMS</a:t>
            </a:r>
          </a:p>
          <a:p>
            <a:r>
              <a:rPr lang="de-DE" dirty="0" smtClean="0"/>
              <a:t>Les </a:t>
            </a:r>
            <a:r>
              <a:rPr lang="de-DE" dirty="0" err="1" smtClean="0"/>
              <a:t>pharmacies</a:t>
            </a:r>
            <a:r>
              <a:rPr lang="de-DE" dirty="0" smtClean="0"/>
              <a:t> </a:t>
            </a:r>
            <a:r>
              <a:rPr lang="de-DE" dirty="0" err="1" smtClean="0"/>
              <a:t>forment</a:t>
            </a:r>
            <a:r>
              <a:rPr lang="de-DE" dirty="0" smtClean="0"/>
              <a:t> les </a:t>
            </a:r>
            <a:r>
              <a:rPr lang="de-DE" dirty="0" err="1" smtClean="0"/>
              <a:t>employés</a:t>
            </a:r>
            <a:r>
              <a:rPr lang="de-DE" dirty="0" smtClean="0"/>
              <a:t> du CMS </a:t>
            </a:r>
            <a:r>
              <a:rPr lang="de-DE" dirty="0" err="1" smtClean="0"/>
              <a:t>selon</a:t>
            </a:r>
            <a:r>
              <a:rPr lang="de-DE" dirty="0" smtClean="0"/>
              <a:t> les </a:t>
            </a:r>
            <a:r>
              <a:rPr lang="de-DE" dirty="0" err="1" smtClean="0"/>
              <a:t>thèmes</a:t>
            </a:r>
            <a:r>
              <a:rPr lang="de-DE" dirty="0" smtClean="0"/>
              <a:t> de </a:t>
            </a:r>
            <a:r>
              <a:rPr lang="de-DE" dirty="0" err="1" smtClean="0"/>
              <a:t>leur</a:t>
            </a:r>
            <a:r>
              <a:rPr lang="de-DE" dirty="0" smtClean="0"/>
              <a:t> </a:t>
            </a:r>
            <a:r>
              <a:rPr lang="de-DE" dirty="0" err="1" smtClean="0"/>
              <a:t>choix</a:t>
            </a:r>
            <a:endParaRPr lang="de-DE" dirty="0" smtClean="0"/>
          </a:p>
          <a:p>
            <a:r>
              <a:rPr lang="de-DE" dirty="0" err="1" smtClean="0"/>
              <a:t>Avantages</a:t>
            </a:r>
            <a:r>
              <a:rPr lang="de-DE" dirty="0" smtClean="0"/>
              <a:t>:</a:t>
            </a:r>
          </a:p>
          <a:p>
            <a:pPr lvl="1"/>
            <a:r>
              <a:rPr lang="de-DE" dirty="0" err="1" smtClean="0"/>
              <a:t>Apprendre</a:t>
            </a:r>
            <a:r>
              <a:rPr lang="de-DE" dirty="0" smtClean="0"/>
              <a:t> à se </a:t>
            </a:r>
            <a:r>
              <a:rPr lang="de-DE" dirty="0" err="1" smtClean="0"/>
              <a:t>connaître</a:t>
            </a:r>
            <a:endParaRPr lang="de-DE" dirty="0" smtClean="0"/>
          </a:p>
          <a:p>
            <a:pPr lvl="1"/>
            <a:r>
              <a:rPr lang="de-DE" dirty="0" err="1" smtClean="0"/>
              <a:t>Gagner</a:t>
            </a:r>
            <a:r>
              <a:rPr lang="de-DE" dirty="0" smtClean="0"/>
              <a:t> la </a:t>
            </a:r>
            <a:r>
              <a:rPr lang="de-DE" dirty="0" err="1" smtClean="0"/>
              <a:t>confiance</a:t>
            </a:r>
            <a:endParaRPr lang="de-DE" dirty="0" smtClean="0"/>
          </a:p>
          <a:p>
            <a:pPr lvl="1"/>
            <a:r>
              <a:rPr lang="de-DE" dirty="0" err="1" smtClean="0"/>
              <a:t>Montrer</a:t>
            </a:r>
            <a:r>
              <a:rPr lang="de-DE" dirty="0" smtClean="0"/>
              <a:t> les </a:t>
            </a:r>
            <a:r>
              <a:rPr lang="de-DE" dirty="0" err="1" smtClean="0"/>
              <a:t>compétences</a:t>
            </a:r>
            <a:r>
              <a:rPr lang="de-DE" dirty="0" smtClean="0"/>
              <a:t> </a:t>
            </a:r>
            <a:r>
              <a:rPr lang="de-DE" dirty="0" err="1" smtClean="0"/>
              <a:t>dans</a:t>
            </a:r>
            <a:r>
              <a:rPr lang="de-DE" dirty="0" smtClean="0"/>
              <a:t> </a:t>
            </a:r>
            <a:r>
              <a:rPr lang="de-DE" dirty="0" err="1" smtClean="0"/>
              <a:t>sa</a:t>
            </a:r>
            <a:r>
              <a:rPr lang="de-DE" dirty="0" smtClean="0"/>
              <a:t> </a:t>
            </a:r>
            <a:r>
              <a:rPr lang="de-DE" dirty="0" err="1" smtClean="0"/>
              <a:t>discipline</a:t>
            </a:r>
            <a:endParaRPr lang="de-DE" dirty="0" smtClean="0"/>
          </a:p>
          <a:p>
            <a:pPr lvl="1"/>
            <a:r>
              <a:rPr lang="de-DE" dirty="0" smtClean="0"/>
              <a:t>Alimente la </a:t>
            </a:r>
            <a:r>
              <a:rPr lang="de-DE" dirty="0" err="1" smtClean="0"/>
              <a:t>discussion</a:t>
            </a:r>
            <a:r>
              <a:rPr lang="de-DE" dirty="0" smtClean="0"/>
              <a:t>, </a:t>
            </a:r>
            <a:r>
              <a:rPr lang="de-DE" dirty="0" err="1" smtClean="0"/>
              <a:t>soulève</a:t>
            </a:r>
            <a:r>
              <a:rPr lang="de-DE" dirty="0" smtClean="0"/>
              <a:t> les </a:t>
            </a:r>
            <a:r>
              <a:rPr lang="de-DE" dirty="0" err="1" smtClean="0"/>
              <a:t>problèmes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12612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Commandes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err="1" smtClean="0"/>
              <a:t>Système</a:t>
            </a:r>
            <a:r>
              <a:rPr lang="de-DE" dirty="0" smtClean="0"/>
              <a:t> de </a:t>
            </a:r>
            <a:r>
              <a:rPr lang="de-DE" dirty="0" err="1" smtClean="0"/>
              <a:t>commande</a:t>
            </a:r>
            <a:r>
              <a:rPr lang="de-DE" dirty="0" smtClean="0"/>
              <a:t> </a:t>
            </a:r>
            <a:r>
              <a:rPr lang="de-DE" dirty="0" err="1" smtClean="0"/>
              <a:t>unifié</a:t>
            </a:r>
            <a:endParaRPr lang="de-DE" dirty="0" smtClean="0"/>
          </a:p>
          <a:p>
            <a:r>
              <a:rPr lang="de-DE" dirty="0" smtClean="0"/>
              <a:t>Par </a:t>
            </a:r>
            <a:r>
              <a:rPr lang="de-DE" dirty="0" err="1" smtClean="0"/>
              <a:t>écrit</a:t>
            </a:r>
            <a:r>
              <a:rPr lang="de-DE" dirty="0" smtClean="0"/>
              <a:t> (</a:t>
            </a:r>
            <a:r>
              <a:rPr lang="de-DE" dirty="0"/>
              <a:t>f</a:t>
            </a:r>
            <a:r>
              <a:rPr lang="de-DE" dirty="0" smtClean="0"/>
              <a:t>ax </a:t>
            </a:r>
            <a:r>
              <a:rPr lang="de-DE" dirty="0" err="1" smtClean="0"/>
              <a:t>ou</a:t>
            </a:r>
            <a:r>
              <a:rPr lang="de-DE" dirty="0" smtClean="0"/>
              <a:t> mail)</a:t>
            </a:r>
          </a:p>
          <a:p>
            <a:r>
              <a:rPr lang="de-DE" dirty="0" err="1" smtClean="0"/>
              <a:t>Formulaire</a:t>
            </a:r>
            <a:r>
              <a:rPr lang="de-DE" dirty="0" smtClean="0"/>
              <a:t> de </a:t>
            </a:r>
            <a:r>
              <a:rPr lang="de-DE" dirty="0" err="1" smtClean="0"/>
              <a:t>commande</a:t>
            </a:r>
            <a:r>
              <a:rPr lang="de-DE" dirty="0" smtClean="0"/>
              <a:t> </a:t>
            </a:r>
            <a:r>
              <a:rPr lang="de-DE" dirty="0" err="1" smtClean="0"/>
              <a:t>unifié</a:t>
            </a:r>
            <a:endParaRPr lang="de-DE" dirty="0" smtClean="0"/>
          </a:p>
          <a:p>
            <a:r>
              <a:rPr lang="de-DE" dirty="0" err="1" smtClean="0"/>
              <a:t>Identification</a:t>
            </a:r>
            <a:r>
              <a:rPr lang="de-DE" dirty="0" smtClean="0"/>
              <a:t> des </a:t>
            </a:r>
            <a:r>
              <a:rPr lang="de-DE" dirty="0" err="1" smtClean="0"/>
              <a:t>employés</a:t>
            </a:r>
            <a:r>
              <a:rPr lang="de-DE" dirty="0" smtClean="0"/>
              <a:t> du CMS </a:t>
            </a:r>
            <a:r>
              <a:rPr lang="de-DE" dirty="0" err="1" smtClean="0"/>
              <a:t>lors</a:t>
            </a:r>
            <a:r>
              <a:rPr lang="de-DE" dirty="0" smtClean="0"/>
              <a:t> du </a:t>
            </a:r>
            <a:r>
              <a:rPr lang="de-DE" dirty="0" err="1" smtClean="0"/>
              <a:t>retrait</a:t>
            </a:r>
            <a:endParaRPr lang="de-DE" dirty="0" smtClean="0"/>
          </a:p>
          <a:p>
            <a:r>
              <a:rPr lang="de-DE" dirty="0" smtClean="0"/>
              <a:t>Standardisation des </a:t>
            </a:r>
            <a:r>
              <a:rPr lang="de-DE" dirty="0" err="1" smtClean="0"/>
              <a:t>commandes</a:t>
            </a:r>
            <a:r>
              <a:rPr lang="de-DE" dirty="0" smtClean="0"/>
              <a:t> </a:t>
            </a:r>
            <a:r>
              <a:rPr lang="de-DE" dirty="0" smtClean="0"/>
              <a:t>de </a:t>
            </a:r>
            <a:r>
              <a:rPr lang="de-DE" dirty="0" err="1" smtClean="0"/>
              <a:t>stupéfiants</a:t>
            </a:r>
            <a:endParaRPr lang="de-DE" dirty="0" smtClean="0"/>
          </a:p>
          <a:p>
            <a:r>
              <a:rPr lang="de-DE" dirty="0" smtClean="0"/>
              <a:t>Service de </a:t>
            </a:r>
            <a:r>
              <a:rPr lang="de-DE" dirty="0" err="1" smtClean="0"/>
              <a:t>livraison</a:t>
            </a:r>
            <a:r>
              <a:rPr lang="de-DE" dirty="0" smtClean="0"/>
              <a:t> à </a:t>
            </a:r>
            <a:r>
              <a:rPr lang="de-DE" dirty="0" err="1" smtClean="0"/>
              <a:t>domicile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131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Entretien </a:t>
            </a:r>
            <a:r>
              <a:rPr lang="fr-CH" dirty="0"/>
              <a:t>de </a:t>
            </a:r>
            <a:r>
              <a:rPr lang="fr-CH" dirty="0" err="1" smtClean="0"/>
              <a:t>polymédication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de-DE" dirty="0" smtClean="0"/>
              <a:t>PMC:</a:t>
            </a:r>
          </a:p>
          <a:p>
            <a:pPr lvl="1"/>
            <a:r>
              <a:rPr lang="de-DE" dirty="0" err="1" smtClean="0"/>
              <a:t>Est-ce</a:t>
            </a:r>
            <a:r>
              <a:rPr lang="de-DE" dirty="0" smtClean="0"/>
              <a:t> </a:t>
            </a:r>
            <a:r>
              <a:rPr lang="de-DE" dirty="0" err="1" smtClean="0"/>
              <a:t>que</a:t>
            </a:r>
            <a:r>
              <a:rPr lang="de-DE" dirty="0" smtClean="0"/>
              <a:t> le </a:t>
            </a:r>
            <a:r>
              <a:rPr lang="de-DE" dirty="0" err="1" smtClean="0"/>
              <a:t>patient</a:t>
            </a:r>
            <a:r>
              <a:rPr lang="de-DE" dirty="0" smtClean="0"/>
              <a:t> </a:t>
            </a:r>
            <a:r>
              <a:rPr lang="de-DE" dirty="0" err="1" smtClean="0"/>
              <a:t>sait</a:t>
            </a:r>
            <a:r>
              <a:rPr lang="de-DE" dirty="0" smtClean="0"/>
              <a:t> </a:t>
            </a:r>
            <a:r>
              <a:rPr lang="de-DE" dirty="0" err="1" smtClean="0"/>
              <a:t>pourquoi</a:t>
            </a:r>
            <a:r>
              <a:rPr lang="de-DE" dirty="0" smtClean="0"/>
              <a:t> </a:t>
            </a:r>
            <a:r>
              <a:rPr lang="de-DE" dirty="0" err="1" smtClean="0"/>
              <a:t>il</a:t>
            </a:r>
            <a:r>
              <a:rPr lang="de-DE" dirty="0" smtClean="0"/>
              <a:t> </a:t>
            </a:r>
            <a:r>
              <a:rPr lang="de-DE" dirty="0" err="1" smtClean="0"/>
              <a:t>prend</a:t>
            </a:r>
            <a:r>
              <a:rPr lang="de-DE" dirty="0" smtClean="0"/>
              <a:t> </a:t>
            </a:r>
            <a:r>
              <a:rPr lang="de-DE" dirty="0" err="1"/>
              <a:t>s</a:t>
            </a:r>
            <a:r>
              <a:rPr lang="de-DE" dirty="0" err="1" smtClean="0"/>
              <a:t>es</a:t>
            </a:r>
            <a:r>
              <a:rPr lang="de-DE" dirty="0" smtClean="0"/>
              <a:t> </a:t>
            </a:r>
            <a:r>
              <a:rPr lang="de-DE" dirty="0" err="1" smtClean="0"/>
              <a:t>médicaments</a:t>
            </a:r>
            <a:r>
              <a:rPr lang="de-DE" dirty="0" smtClean="0"/>
              <a:t>?</a:t>
            </a:r>
            <a:endParaRPr lang="de-DE" dirty="0"/>
          </a:p>
          <a:p>
            <a:pPr lvl="1"/>
            <a:r>
              <a:rPr lang="de-DE" dirty="0" err="1" smtClean="0"/>
              <a:t>Est-ce</a:t>
            </a:r>
            <a:r>
              <a:rPr lang="de-DE" dirty="0" smtClean="0"/>
              <a:t> </a:t>
            </a:r>
            <a:r>
              <a:rPr lang="de-DE" dirty="0" err="1" smtClean="0"/>
              <a:t>que</a:t>
            </a:r>
            <a:r>
              <a:rPr lang="de-DE" dirty="0" smtClean="0"/>
              <a:t> le </a:t>
            </a:r>
            <a:r>
              <a:rPr lang="de-DE" dirty="0" err="1" smtClean="0"/>
              <a:t>patient</a:t>
            </a:r>
            <a:r>
              <a:rPr lang="de-DE" dirty="0" smtClean="0"/>
              <a:t> </a:t>
            </a:r>
            <a:r>
              <a:rPr lang="de-DE" dirty="0" err="1" smtClean="0"/>
              <a:t>prend</a:t>
            </a:r>
            <a:r>
              <a:rPr lang="de-DE" dirty="0" smtClean="0"/>
              <a:t> </a:t>
            </a:r>
            <a:r>
              <a:rPr lang="de-DE" dirty="0" err="1" smtClean="0"/>
              <a:t>ses</a:t>
            </a:r>
            <a:r>
              <a:rPr lang="de-DE" dirty="0" smtClean="0"/>
              <a:t> </a:t>
            </a:r>
            <a:r>
              <a:rPr lang="de-DE" dirty="0" err="1" smtClean="0"/>
              <a:t>médicaments</a:t>
            </a:r>
            <a:r>
              <a:rPr lang="de-DE" dirty="0" smtClean="0"/>
              <a:t> </a:t>
            </a:r>
            <a:r>
              <a:rPr lang="de-DE" dirty="0" err="1" smtClean="0"/>
              <a:t>dans</a:t>
            </a:r>
            <a:r>
              <a:rPr lang="de-DE" dirty="0" smtClean="0"/>
              <a:t> le </a:t>
            </a:r>
            <a:r>
              <a:rPr lang="de-DE" dirty="0" err="1" smtClean="0"/>
              <a:t>bon</a:t>
            </a:r>
            <a:r>
              <a:rPr lang="de-DE" dirty="0" smtClean="0"/>
              <a:t> </a:t>
            </a:r>
            <a:r>
              <a:rPr lang="de-DE" dirty="0" err="1" smtClean="0"/>
              <a:t>dosage</a:t>
            </a:r>
            <a:r>
              <a:rPr lang="de-DE" dirty="0" smtClean="0"/>
              <a:t> et à la </a:t>
            </a:r>
            <a:r>
              <a:rPr lang="de-DE" dirty="0" err="1" smtClean="0"/>
              <a:t>bonne</a:t>
            </a:r>
            <a:r>
              <a:rPr lang="de-DE" dirty="0" smtClean="0"/>
              <a:t> heure?</a:t>
            </a:r>
            <a:endParaRPr lang="de-DE" dirty="0"/>
          </a:p>
          <a:p>
            <a:pPr lvl="1"/>
            <a:r>
              <a:rPr lang="de-DE" dirty="0" err="1" smtClean="0"/>
              <a:t>Qu‘elle</a:t>
            </a:r>
            <a:r>
              <a:rPr lang="de-DE" dirty="0" smtClean="0"/>
              <a:t> </a:t>
            </a:r>
            <a:r>
              <a:rPr lang="de-DE" dirty="0" err="1" smtClean="0"/>
              <a:t>est</a:t>
            </a:r>
            <a:r>
              <a:rPr lang="de-DE" dirty="0" smtClean="0"/>
              <a:t> la </a:t>
            </a:r>
            <a:r>
              <a:rPr lang="de-DE" dirty="0" err="1" smtClean="0"/>
              <a:t>compliance</a:t>
            </a:r>
            <a:r>
              <a:rPr lang="de-DE" dirty="0" smtClean="0"/>
              <a:t>?</a:t>
            </a:r>
          </a:p>
          <a:p>
            <a:pPr lvl="1"/>
            <a:r>
              <a:rPr lang="de-DE" dirty="0" err="1" smtClean="0"/>
              <a:t>Automédication</a:t>
            </a:r>
            <a:endParaRPr lang="de-DE" dirty="0" smtClean="0"/>
          </a:p>
          <a:p>
            <a:r>
              <a:rPr lang="de-DE" dirty="0" smtClean="0"/>
              <a:t>PMC </a:t>
            </a:r>
            <a:r>
              <a:rPr lang="de-DE" dirty="0" err="1" smtClean="0"/>
              <a:t>pour</a:t>
            </a:r>
            <a:r>
              <a:rPr lang="de-DE" dirty="0" smtClean="0"/>
              <a:t> </a:t>
            </a:r>
            <a:r>
              <a:rPr lang="de-DE" dirty="0" err="1" smtClean="0"/>
              <a:t>tous</a:t>
            </a:r>
            <a:r>
              <a:rPr lang="de-DE" dirty="0" smtClean="0"/>
              <a:t> les </a:t>
            </a:r>
            <a:r>
              <a:rPr lang="de-DE" dirty="0" err="1" smtClean="0"/>
              <a:t>patients</a:t>
            </a:r>
            <a:r>
              <a:rPr lang="de-DE" dirty="0" smtClean="0"/>
              <a:t> du CMS</a:t>
            </a:r>
          </a:p>
          <a:p>
            <a:pPr lvl="1"/>
            <a:r>
              <a:rPr lang="de-DE" dirty="0" err="1" smtClean="0"/>
              <a:t>Tant</a:t>
            </a:r>
            <a:r>
              <a:rPr lang="de-DE" dirty="0" smtClean="0"/>
              <a:t> </a:t>
            </a:r>
            <a:r>
              <a:rPr lang="de-DE" dirty="0" err="1" smtClean="0"/>
              <a:t>que</a:t>
            </a:r>
            <a:r>
              <a:rPr lang="de-DE" dirty="0" smtClean="0"/>
              <a:t> les </a:t>
            </a:r>
            <a:r>
              <a:rPr lang="de-DE" dirty="0" err="1" smtClean="0"/>
              <a:t>critères</a:t>
            </a:r>
            <a:r>
              <a:rPr lang="de-DE" dirty="0" smtClean="0"/>
              <a:t> </a:t>
            </a:r>
            <a:r>
              <a:rPr lang="de-DE" dirty="0" err="1" smtClean="0"/>
              <a:t>pour</a:t>
            </a:r>
            <a:r>
              <a:rPr lang="de-DE" dirty="0" smtClean="0"/>
              <a:t> la PMC </a:t>
            </a:r>
            <a:r>
              <a:rPr lang="de-DE" dirty="0" err="1" smtClean="0"/>
              <a:t>sont</a:t>
            </a:r>
            <a:r>
              <a:rPr lang="de-DE" dirty="0" smtClean="0"/>
              <a:t> </a:t>
            </a:r>
            <a:r>
              <a:rPr lang="de-DE" dirty="0" err="1" smtClean="0"/>
              <a:t>remplis</a:t>
            </a:r>
            <a:endParaRPr lang="de-DE" dirty="0" smtClean="0"/>
          </a:p>
          <a:p>
            <a:pPr lvl="1"/>
            <a:r>
              <a:rPr lang="de-DE" dirty="0" err="1" smtClean="0"/>
              <a:t>Eventuellement</a:t>
            </a:r>
            <a:r>
              <a:rPr lang="de-DE" dirty="0" smtClean="0"/>
              <a:t> </a:t>
            </a:r>
            <a:r>
              <a:rPr lang="de-DE" dirty="0" err="1" smtClean="0"/>
              <a:t>avec</a:t>
            </a:r>
            <a:r>
              <a:rPr lang="de-DE" dirty="0" smtClean="0"/>
              <a:t> les </a:t>
            </a:r>
            <a:r>
              <a:rPr lang="de-DE" dirty="0" err="1" smtClean="0"/>
              <a:t>proches</a:t>
            </a:r>
            <a:endParaRPr lang="de-DE" dirty="0" smtClean="0"/>
          </a:p>
          <a:p>
            <a:r>
              <a:rPr lang="de-DE" dirty="0" err="1" smtClean="0"/>
              <a:t>Feuille</a:t>
            </a:r>
            <a:r>
              <a:rPr lang="de-DE" dirty="0" smtClean="0"/>
              <a:t> </a:t>
            </a:r>
            <a:r>
              <a:rPr lang="de-DE" dirty="0" err="1" smtClean="0"/>
              <a:t>d‘information</a:t>
            </a:r>
            <a:r>
              <a:rPr lang="de-DE" dirty="0" smtClean="0"/>
              <a:t> </a:t>
            </a:r>
            <a:r>
              <a:rPr lang="de-DE" dirty="0" err="1" smtClean="0"/>
              <a:t>aux</a:t>
            </a:r>
            <a:r>
              <a:rPr lang="de-DE" dirty="0" smtClean="0"/>
              <a:t> </a:t>
            </a:r>
            <a:r>
              <a:rPr lang="de-DE" dirty="0" err="1" smtClean="0"/>
              <a:t>patients</a:t>
            </a:r>
            <a:r>
              <a:rPr lang="de-DE" dirty="0" smtClean="0"/>
              <a:t> du CMS</a:t>
            </a:r>
          </a:p>
          <a:p>
            <a:r>
              <a:rPr lang="de-DE" dirty="0" smtClean="0"/>
              <a:t>Formation </a:t>
            </a:r>
            <a:r>
              <a:rPr lang="de-DE" dirty="0" err="1" smtClean="0"/>
              <a:t>pour</a:t>
            </a:r>
            <a:r>
              <a:rPr lang="de-DE" dirty="0" smtClean="0"/>
              <a:t> les </a:t>
            </a:r>
            <a:r>
              <a:rPr lang="de-DE" dirty="0" err="1" smtClean="0"/>
              <a:t>employés</a:t>
            </a:r>
            <a:r>
              <a:rPr lang="de-DE" dirty="0" smtClean="0"/>
              <a:t> du CMS</a:t>
            </a:r>
          </a:p>
          <a:p>
            <a:r>
              <a:rPr lang="de-DE" dirty="0" err="1" smtClean="0"/>
              <a:t>Correspondance</a:t>
            </a:r>
            <a:r>
              <a:rPr lang="de-DE" dirty="0" smtClean="0"/>
              <a:t> </a:t>
            </a:r>
            <a:r>
              <a:rPr lang="de-DE" dirty="0" err="1" smtClean="0"/>
              <a:t>aux</a:t>
            </a:r>
            <a:r>
              <a:rPr lang="de-DE" dirty="0" smtClean="0"/>
              <a:t> </a:t>
            </a:r>
            <a:r>
              <a:rPr lang="de-DE" dirty="0" err="1" smtClean="0"/>
              <a:t>médecins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86956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Avantages</a:t>
            </a:r>
            <a:r>
              <a:rPr lang="de-DE" dirty="0" smtClean="0"/>
              <a:t> </a:t>
            </a:r>
            <a:r>
              <a:rPr lang="de-DE" dirty="0"/>
              <a:t>PMC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de-DE" dirty="0" err="1" smtClean="0"/>
              <a:t>Contrôle</a:t>
            </a:r>
            <a:r>
              <a:rPr lang="de-DE" dirty="0" smtClean="0"/>
              <a:t> des:</a:t>
            </a:r>
          </a:p>
          <a:p>
            <a:pPr lvl="1"/>
            <a:r>
              <a:rPr lang="de-DE" dirty="0" smtClean="0"/>
              <a:t>Interactions</a:t>
            </a:r>
          </a:p>
          <a:p>
            <a:pPr lvl="1"/>
            <a:r>
              <a:rPr lang="de-DE" dirty="0" smtClean="0"/>
              <a:t>Effets </a:t>
            </a:r>
            <a:r>
              <a:rPr lang="de-DE" dirty="0" err="1" smtClean="0"/>
              <a:t>secondaires</a:t>
            </a:r>
            <a:endParaRPr lang="de-DE" dirty="0" smtClean="0"/>
          </a:p>
          <a:p>
            <a:pPr lvl="1"/>
            <a:r>
              <a:rPr lang="de-DE" dirty="0" err="1" smtClean="0"/>
              <a:t>Contre-indications</a:t>
            </a:r>
            <a:endParaRPr lang="de-DE" dirty="0" smtClean="0"/>
          </a:p>
          <a:p>
            <a:pPr lvl="1"/>
            <a:r>
              <a:rPr lang="de-DE" dirty="0" err="1" smtClean="0"/>
              <a:t>Dosages</a:t>
            </a:r>
            <a:endParaRPr lang="de-DE" dirty="0" smtClean="0"/>
          </a:p>
          <a:p>
            <a:pPr lvl="1"/>
            <a:r>
              <a:rPr lang="de-DE" dirty="0" err="1" smtClean="0"/>
              <a:t>Automédication</a:t>
            </a:r>
            <a:endParaRPr lang="de-DE" dirty="0" smtClean="0"/>
          </a:p>
          <a:p>
            <a:r>
              <a:rPr lang="de-DE" dirty="0" smtClean="0"/>
              <a:t>Les </a:t>
            </a:r>
            <a:r>
              <a:rPr lang="de-DE" dirty="0" err="1" smtClean="0"/>
              <a:t>problèmes</a:t>
            </a:r>
            <a:r>
              <a:rPr lang="de-DE" dirty="0" smtClean="0"/>
              <a:t> </a:t>
            </a:r>
            <a:r>
              <a:rPr lang="de-DE" dirty="0" err="1" smtClean="0"/>
              <a:t>peuvent</a:t>
            </a:r>
            <a:r>
              <a:rPr lang="de-DE" dirty="0" smtClean="0"/>
              <a:t> </a:t>
            </a:r>
            <a:r>
              <a:rPr lang="de-DE" dirty="0" err="1" smtClean="0"/>
              <a:t>être</a:t>
            </a:r>
            <a:r>
              <a:rPr lang="de-DE" dirty="0" smtClean="0"/>
              <a:t> </a:t>
            </a:r>
            <a:r>
              <a:rPr lang="de-DE" dirty="0" err="1" smtClean="0"/>
              <a:t>résolus</a:t>
            </a:r>
            <a:endParaRPr lang="de-DE" dirty="0" smtClean="0"/>
          </a:p>
          <a:p>
            <a:pPr lvl="1"/>
            <a:r>
              <a:rPr lang="de-DE" dirty="0" smtClean="0"/>
              <a:t>Forme </a:t>
            </a:r>
            <a:r>
              <a:rPr lang="de-DE" dirty="0" err="1" smtClean="0"/>
              <a:t>galénique</a:t>
            </a:r>
            <a:r>
              <a:rPr lang="de-DE" dirty="0" smtClean="0"/>
              <a:t> non </a:t>
            </a:r>
            <a:r>
              <a:rPr lang="de-DE" dirty="0" err="1" smtClean="0"/>
              <a:t>recommandée</a:t>
            </a:r>
            <a:endParaRPr lang="de-DE" dirty="0" smtClean="0"/>
          </a:p>
          <a:p>
            <a:pPr lvl="1"/>
            <a:r>
              <a:rPr lang="de-DE" dirty="0" smtClean="0"/>
              <a:t>Heure de </a:t>
            </a:r>
            <a:r>
              <a:rPr lang="de-DE" dirty="0" err="1" smtClean="0"/>
              <a:t>prise</a:t>
            </a:r>
            <a:r>
              <a:rPr lang="de-DE" dirty="0" smtClean="0"/>
              <a:t> non </a:t>
            </a:r>
            <a:r>
              <a:rPr lang="de-DE" dirty="0" err="1" smtClean="0"/>
              <a:t>recommandé</a:t>
            </a:r>
            <a:endParaRPr lang="de-DE" dirty="0" smtClean="0"/>
          </a:p>
          <a:p>
            <a:pPr lvl="1"/>
            <a:r>
              <a:rPr lang="de-DE" dirty="0" smtClean="0"/>
              <a:t>Interaction </a:t>
            </a:r>
            <a:r>
              <a:rPr lang="de-DE" dirty="0" err="1" smtClean="0"/>
              <a:t>avec</a:t>
            </a:r>
            <a:r>
              <a:rPr lang="de-DE" dirty="0" smtClean="0"/>
              <a:t> la </a:t>
            </a:r>
            <a:r>
              <a:rPr lang="de-DE" dirty="0" err="1" smtClean="0"/>
              <a:t>nourriture</a:t>
            </a:r>
            <a:endParaRPr lang="de-DE" dirty="0" smtClean="0"/>
          </a:p>
          <a:p>
            <a:r>
              <a:rPr lang="de-DE" dirty="0" err="1" smtClean="0"/>
              <a:t>Amélioration</a:t>
            </a:r>
            <a:r>
              <a:rPr lang="de-DE" dirty="0" smtClean="0"/>
              <a:t> </a:t>
            </a:r>
            <a:r>
              <a:rPr lang="de-DE" dirty="0" err="1" smtClean="0"/>
              <a:t>compliance</a:t>
            </a:r>
            <a:endParaRPr lang="de-DE" dirty="0" smtClean="0"/>
          </a:p>
          <a:p>
            <a:r>
              <a:rPr lang="de-DE" dirty="0" err="1" smtClean="0"/>
              <a:t>Meilleure</a:t>
            </a:r>
            <a:r>
              <a:rPr lang="de-DE" dirty="0" smtClean="0"/>
              <a:t> </a:t>
            </a:r>
            <a:r>
              <a:rPr lang="de-DE" dirty="0" err="1" smtClean="0"/>
              <a:t>compréhension</a:t>
            </a:r>
            <a:r>
              <a:rPr lang="de-DE" dirty="0" smtClean="0"/>
              <a:t> </a:t>
            </a:r>
            <a:r>
              <a:rPr lang="de-DE" dirty="0" err="1" smtClean="0"/>
              <a:t>pour</a:t>
            </a:r>
            <a:r>
              <a:rPr lang="de-DE" dirty="0" smtClean="0"/>
              <a:t> la </a:t>
            </a:r>
            <a:r>
              <a:rPr lang="de-DE" dirty="0" err="1" smtClean="0"/>
              <a:t>thérapie</a:t>
            </a:r>
            <a:endParaRPr lang="de-DE" dirty="0" smtClean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39515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Plan de </a:t>
            </a:r>
            <a:r>
              <a:rPr lang="de-DE" dirty="0" err="1" smtClean="0"/>
              <a:t>médication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de-DE" dirty="0" smtClean="0"/>
              <a:t>La </a:t>
            </a:r>
            <a:r>
              <a:rPr lang="de-DE" dirty="0" err="1" smtClean="0"/>
              <a:t>pharmacie</a:t>
            </a:r>
            <a:r>
              <a:rPr lang="de-DE" dirty="0" smtClean="0"/>
              <a:t> </a:t>
            </a:r>
            <a:r>
              <a:rPr lang="de-DE" dirty="0" err="1" smtClean="0"/>
              <a:t>dresse</a:t>
            </a:r>
            <a:r>
              <a:rPr lang="de-DE" dirty="0" smtClean="0"/>
              <a:t> le plan de </a:t>
            </a:r>
            <a:r>
              <a:rPr lang="de-DE" dirty="0" err="1" smtClean="0"/>
              <a:t>médication</a:t>
            </a:r>
            <a:r>
              <a:rPr lang="de-DE" dirty="0" smtClean="0"/>
              <a:t>, </a:t>
            </a:r>
            <a:r>
              <a:rPr lang="de-DE" dirty="0" err="1" smtClean="0"/>
              <a:t>lequel</a:t>
            </a:r>
            <a:r>
              <a:rPr lang="de-DE" dirty="0" smtClean="0"/>
              <a:t> </a:t>
            </a:r>
            <a:r>
              <a:rPr lang="de-DE" dirty="0" err="1" smtClean="0"/>
              <a:t>sera</a:t>
            </a:r>
            <a:r>
              <a:rPr lang="de-DE" dirty="0" smtClean="0"/>
              <a:t> </a:t>
            </a:r>
            <a:r>
              <a:rPr lang="de-DE" dirty="0" err="1" smtClean="0"/>
              <a:t>contrôlé</a:t>
            </a:r>
            <a:r>
              <a:rPr lang="de-DE" dirty="0" smtClean="0"/>
              <a:t> par le </a:t>
            </a:r>
            <a:r>
              <a:rPr lang="de-DE" dirty="0" err="1" smtClean="0"/>
              <a:t>médecin</a:t>
            </a:r>
            <a:r>
              <a:rPr lang="de-DE" dirty="0" smtClean="0"/>
              <a:t> de </a:t>
            </a:r>
            <a:r>
              <a:rPr lang="de-DE" dirty="0" err="1" smtClean="0"/>
              <a:t>famille</a:t>
            </a:r>
            <a:endParaRPr lang="de-DE" dirty="0" smtClean="0"/>
          </a:p>
          <a:p>
            <a:pPr lvl="1"/>
            <a:r>
              <a:rPr lang="de-DE" dirty="0" smtClean="0"/>
              <a:t>A la </a:t>
            </a:r>
            <a:r>
              <a:rPr lang="de-DE" dirty="0" err="1" smtClean="0"/>
              <a:t>suite</a:t>
            </a:r>
            <a:r>
              <a:rPr lang="de-DE" dirty="0" smtClean="0"/>
              <a:t> du </a:t>
            </a:r>
            <a:r>
              <a:rPr lang="de-DE" dirty="0"/>
              <a:t>PMC</a:t>
            </a:r>
          </a:p>
          <a:p>
            <a:pPr lvl="1"/>
            <a:r>
              <a:rPr lang="de-DE" dirty="0" err="1" smtClean="0"/>
              <a:t>Avantages</a:t>
            </a:r>
            <a:r>
              <a:rPr lang="de-DE" dirty="0" smtClean="0"/>
              <a:t>:</a:t>
            </a:r>
          </a:p>
          <a:p>
            <a:pPr lvl="2"/>
            <a:r>
              <a:rPr lang="de-DE" dirty="0" smtClean="0"/>
              <a:t>La </a:t>
            </a:r>
            <a:r>
              <a:rPr lang="de-DE" dirty="0" err="1" smtClean="0"/>
              <a:t>pharmacie</a:t>
            </a:r>
            <a:r>
              <a:rPr lang="de-DE" dirty="0" smtClean="0"/>
              <a:t> et le </a:t>
            </a:r>
            <a:r>
              <a:rPr lang="de-DE" dirty="0" err="1" smtClean="0"/>
              <a:t>médecin</a:t>
            </a:r>
            <a:r>
              <a:rPr lang="de-DE" dirty="0" smtClean="0"/>
              <a:t> de </a:t>
            </a:r>
            <a:r>
              <a:rPr lang="de-DE" dirty="0" err="1" smtClean="0"/>
              <a:t>famille</a:t>
            </a:r>
            <a:r>
              <a:rPr lang="de-DE" dirty="0" smtClean="0"/>
              <a:t> </a:t>
            </a:r>
            <a:r>
              <a:rPr lang="de-DE" dirty="0" err="1" smtClean="0"/>
              <a:t>ont</a:t>
            </a:r>
            <a:r>
              <a:rPr lang="de-DE" dirty="0" smtClean="0"/>
              <a:t> la </a:t>
            </a:r>
            <a:r>
              <a:rPr lang="de-DE" dirty="0" err="1" smtClean="0"/>
              <a:t>vue</a:t>
            </a:r>
            <a:r>
              <a:rPr lang="de-DE" dirty="0" smtClean="0"/>
              <a:t> </a:t>
            </a:r>
            <a:r>
              <a:rPr lang="de-DE" dirty="0" err="1" smtClean="0"/>
              <a:t>d‘ensemble</a:t>
            </a:r>
            <a:r>
              <a:rPr lang="de-DE" dirty="0" smtClean="0"/>
              <a:t> si </a:t>
            </a:r>
            <a:r>
              <a:rPr lang="de-DE" dirty="0" err="1" smtClean="0"/>
              <a:t>plusieurs</a:t>
            </a:r>
            <a:r>
              <a:rPr lang="de-DE" dirty="0" smtClean="0"/>
              <a:t> </a:t>
            </a:r>
            <a:r>
              <a:rPr lang="de-DE" dirty="0" err="1" smtClean="0"/>
              <a:t>médecins</a:t>
            </a:r>
            <a:r>
              <a:rPr lang="de-DE" dirty="0" smtClean="0"/>
              <a:t> </a:t>
            </a:r>
            <a:r>
              <a:rPr lang="de-DE" dirty="0" err="1" smtClean="0"/>
              <a:t>font</a:t>
            </a:r>
            <a:r>
              <a:rPr lang="de-DE" dirty="0" smtClean="0"/>
              <a:t> </a:t>
            </a:r>
            <a:r>
              <a:rPr lang="de-DE" dirty="0" err="1" smtClean="0"/>
              <a:t>une</a:t>
            </a:r>
            <a:r>
              <a:rPr lang="de-DE" dirty="0"/>
              <a:t> </a:t>
            </a:r>
            <a:r>
              <a:rPr lang="de-DE" dirty="0" err="1"/>
              <a:t>ordonnance</a:t>
            </a:r>
            <a:r>
              <a:rPr lang="de-DE" dirty="0"/>
              <a:t> =&gt; </a:t>
            </a:r>
            <a:r>
              <a:rPr lang="de-DE" dirty="0" err="1"/>
              <a:t>augmentation</a:t>
            </a:r>
            <a:r>
              <a:rPr lang="de-DE" dirty="0"/>
              <a:t> </a:t>
            </a:r>
            <a:r>
              <a:rPr lang="de-DE" dirty="0" smtClean="0"/>
              <a:t>de la </a:t>
            </a:r>
            <a:r>
              <a:rPr lang="de-DE" dirty="0" err="1" smtClean="0"/>
              <a:t>sécurité</a:t>
            </a:r>
            <a:r>
              <a:rPr lang="de-DE" dirty="0" smtClean="0"/>
              <a:t> de la </a:t>
            </a:r>
            <a:r>
              <a:rPr lang="de-DE" dirty="0" err="1" smtClean="0"/>
              <a:t>thérapie</a:t>
            </a:r>
            <a:r>
              <a:rPr lang="de-DE" dirty="0" smtClean="0"/>
              <a:t> </a:t>
            </a:r>
          </a:p>
          <a:p>
            <a:pPr lvl="2"/>
            <a:r>
              <a:rPr lang="de-DE" dirty="0" smtClean="0"/>
              <a:t>La </a:t>
            </a:r>
            <a:r>
              <a:rPr lang="de-DE" dirty="0" err="1" smtClean="0"/>
              <a:t>pharmacie</a:t>
            </a:r>
            <a:r>
              <a:rPr lang="de-DE" dirty="0" smtClean="0"/>
              <a:t> </a:t>
            </a:r>
            <a:r>
              <a:rPr lang="de-DE" dirty="0" err="1" smtClean="0"/>
              <a:t>est</a:t>
            </a:r>
            <a:r>
              <a:rPr lang="de-DE" dirty="0" smtClean="0"/>
              <a:t> au courant de </a:t>
            </a:r>
            <a:r>
              <a:rPr lang="de-DE" dirty="0" err="1" smtClean="0"/>
              <a:t>l‘automédication</a:t>
            </a:r>
            <a:r>
              <a:rPr lang="de-DE" dirty="0" smtClean="0"/>
              <a:t> du </a:t>
            </a:r>
            <a:r>
              <a:rPr lang="de-DE" dirty="0" err="1" smtClean="0"/>
              <a:t>patient</a:t>
            </a:r>
            <a:endParaRPr lang="de-DE" dirty="0" smtClean="0"/>
          </a:p>
          <a:p>
            <a:pPr lvl="2"/>
            <a:r>
              <a:rPr lang="de-DE" dirty="0" err="1" smtClean="0"/>
              <a:t>Contrôle</a:t>
            </a:r>
            <a:r>
              <a:rPr lang="de-DE" dirty="0" smtClean="0"/>
              <a:t> </a:t>
            </a:r>
            <a:r>
              <a:rPr lang="de-DE" dirty="0" err="1" smtClean="0"/>
              <a:t>exact</a:t>
            </a:r>
            <a:r>
              <a:rPr lang="de-DE" dirty="0" smtClean="0"/>
              <a:t> des </a:t>
            </a:r>
            <a:r>
              <a:rPr lang="de-DE" dirty="0" err="1" smtClean="0"/>
              <a:t>nouvelles</a:t>
            </a:r>
            <a:r>
              <a:rPr lang="de-DE" dirty="0" smtClean="0"/>
              <a:t> </a:t>
            </a:r>
            <a:r>
              <a:rPr lang="de-DE" dirty="0" err="1" smtClean="0"/>
              <a:t>ordonnances</a:t>
            </a:r>
            <a:endParaRPr lang="de-DE" dirty="0" smtClean="0"/>
          </a:p>
          <a:p>
            <a:pPr lvl="2"/>
            <a:r>
              <a:rPr lang="de-DE" dirty="0" err="1" smtClean="0"/>
              <a:t>Ordonnance</a:t>
            </a:r>
            <a:r>
              <a:rPr lang="de-DE" dirty="0" smtClean="0"/>
              <a:t> </a:t>
            </a:r>
            <a:r>
              <a:rPr lang="de-DE" dirty="0" err="1" smtClean="0"/>
              <a:t>sous</a:t>
            </a:r>
            <a:r>
              <a:rPr lang="de-DE" dirty="0" smtClean="0"/>
              <a:t> forme </a:t>
            </a:r>
            <a:r>
              <a:rPr lang="de-DE" dirty="0" err="1" smtClean="0"/>
              <a:t>écrite</a:t>
            </a:r>
            <a:endParaRPr lang="de-DE" dirty="0" smtClean="0"/>
          </a:p>
          <a:p>
            <a:pPr lvl="2"/>
            <a:r>
              <a:rPr lang="de-DE" dirty="0" smtClean="0"/>
              <a:t>Prise de </a:t>
            </a:r>
            <a:r>
              <a:rPr lang="de-DE" dirty="0" err="1" smtClean="0"/>
              <a:t>contact</a:t>
            </a:r>
            <a:r>
              <a:rPr lang="de-DE" dirty="0" smtClean="0"/>
              <a:t> </a:t>
            </a:r>
            <a:r>
              <a:rPr lang="de-DE" dirty="0" err="1" smtClean="0"/>
              <a:t>directe</a:t>
            </a:r>
            <a:r>
              <a:rPr lang="de-DE" dirty="0" smtClean="0"/>
              <a:t> </a:t>
            </a:r>
            <a:r>
              <a:rPr lang="de-DE" dirty="0" err="1" smtClean="0"/>
              <a:t>avec</a:t>
            </a:r>
            <a:r>
              <a:rPr lang="de-DE" dirty="0" smtClean="0"/>
              <a:t> le </a:t>
            </a:r>
            <a:r>
              <a:rPr lang="de-DE" dirty="0" err="1" smtClean="0"/>
              <a:t>médecin</a:t>
            </a:r>
            <a:r>
              <a:rPr lang="de-DE" dirty="0" smtClean="0"/>
              <a:t> en </a:t>
            </a:r>
            <a:r>
              <a:rPr lang="de-DE" dirty="0" err="1" smtClean="0"/>
              <a:t>cas</a:t>
            </a:r>
            <a:r>
              <a:rPr lang="de-DE" dirty="0" smtClean="0"/>
              <a:t> de </a:t>
            </a:r>
            <a:r>
              <a:rPr lang="de-DE" dirty="0" err="1" smtClean="0"/>
              <a:t>problème</a:t>
            </a:r>
            <a:endParaRPr lang="de-DE" dirty="0" smtClean="0"/>
          </a:p>
          <a:p>
            <a:pPr lvl="2"/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5566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Approvisionnement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smtClean="0"/>
              <a:t>des </a:t>
            </a:r>
            <a:r>
              <a:rPr lang="de-DE" dirty="0" err="1" smtClean="0"/>
              <a:t>ordonnances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 smtClean="0"/>
              <a:t>L‘Ordonnance</a:t>
            </a:r>
            <a:r>
              <a:rPr lang="de-DE" dirty="0" smtClean="0"/>
              <a:t> </a:t>
            </a:r>
            <a:r>
              <a:rPr lang="de-DE" dirty="0" err="1" smtClean="0"/>
              <a:t>est</a:t>
            </a:r>
            <a:r>
              <a:rPr lang="de-DE" dirty="0" smtClean="0"/>
              <a:t> </a:t>
            </a:r>
            <a:r>
              <a:rPr lang="de-DE" dirty="0" err="1" smtClean="0"/>
              <a:t>approvisionnées</a:t>
            </a:r>
            <a:r>
              <a:rPr lang="de-DE" dirty="0" smtClean="0"/>
              <a:t> </a:t>
            </a:r>
            <a:r>
              <a:rPr lang="de-DE" dirty="0" err="1" smtClean="0"/>
              <a:t>directement</a:t>
            </a:r>
            <a:r>
              <a:rPr lang="de-DE" dirty="0" smtClean="0"/>
              <a:t> par le </a:t>
            </a:r>
            <a:r>
              <a:rPr lang="de-DE" dirty="0" err="1" smtClean="0"/>
              <a:t>pharmacien</a:t>
            </a:r>
            <a:r>
              <a:rPr lang="de-DE" dirty="0" smtClean="0"/>
              <a:t> </a:t>
            </a:r>
            <a:r>
              <a:rPr lang="de-DE" dirty="0" err="1" smtClean="0"/>
              <a:t>chez</a:t>
            </a:r>
            <a:r>
              <a:rPr lang="de-DE" dirty="0" smtClean="0"/>
              <a:t> le </a:t>
            </a:r>
            <a:r>
              <a:rPr lang="de-DE" dirty="0" err="1" smtClean="0"/>
              <a:t>médecin</a:t>
            </a:r>
            <a:endParaRPr lang="de-DE" dirty="0" smtClean="0"/>
          </a:p>
          <a:p>
            <a:r>
              <a:rPr lang="de-DE" dirty="0" err="1" smtClean="0"/>
              <a:t>Copie</a:t>
            </a:r>
            <a:r>
              <a:rPr lang="de-DE" dirty="0" smtClean="0"/>
              <a:t> de </a:t>
            </a:r>
            <a:r>
              <a:rPr lang="de-DE" dirty="0" err="1" smtClean="0"/>
              <a:t>l‘ordonnance</a:t>
            </a:r>
            <a:r>
              <a:rPr lang="de-DE" dirty="0" smtClean="0"/>
              <a:t> </a:t>
            </a:r>
            <a:r>
              <a:rPr lang="de-DE" dirty="0" err="1" smtClean="0"/>
              <a:t>pour</a:t>
            </a:r>
            <a:r>
              <a:rPr lang="de-DE" dirty="0" smtClean="0"/>
              <a:t> le CMS</a:t>
            </a:r>
          </a:p>
          <a:p>
            <a:r>
              <a:rPr lang="de-DE" dirty="0" err="1" smtClean="0"/>
              <a:t>Modification</a:t>
            </a:r>
            <a:r>
              <a:rPr lang="de-DE" dirty="0" smtClean="0"/>
              <a:t> du plan de </a:t>
            </a:r>
            <a:r>
              <a:rPr lang="de-DE" dirty="0" err="1" smtClean="0"/>
              <a:t>thérapie</a:t>
            </a:r>
            <a:r>
              <a:rPr lang="de-DE" dirty="0" smtClean="0"/>
              <a:t> par </a:t>
            </a:r>
            <a:r>
              <a:rPr lang="de-DE" dirty="0" err="1" smtClean="0"/>
              <a:t>écrit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72008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Système</a:t>
            </a:r>
            <a:r>
              <a:rPr lang="de-DE" dirty="0" smtClean="0"/>
              <a:t> de </a:t>
            </a:r>
            <a:r>
              <a:rPr lang="de-DE" dirty="0" err="1" smtClean="0"/>
              <a:t>dosage</a:t>
            </a:r>
            <a:r>
              <a:rPr lang="de-DE" dirty="0" smtClean="0"/>
              <a:t> </a:t>
            </a:r>
            <a:r>
              <a:rPr lang="de-DE" dirty="0" err="1" smtClean="0"/>
              <a:t>hebdomadaire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err="1" smtClean="0"/>
              <a:t>Importance</a:t>
            </a:r>
            <a:r>
              <a:rPr lang="de-DE" dirty="0" smtClean="0"/>
              <a:t> </a:t>
            </a:r>
            <a:r>
              <a:rPr lang="de-DE" dirty="0" err="1" smtClean="0"/>
              <a:t>d‘un</a:t>
            </a:r>
            <a:r>
              <a:rPr lang="de-DE" dirty="0" smtClean="0"/>
              <a:t> plan de </a:t>
            </a:r>
            <a:r>
              <a:rPr lang="de-DE" dirty="0" err="1" smtClean="0"/>
              <a:t>médicaments</a:t>
            </a:r>
            <a:r>
              <a:rPr lang="de-DE" dirty="0" smtClean="0"/>
              <a:t> </a:t>
            </a:r>
            <a:r>
              <a:rPr lang="de-DE" dirty="0" err="1" smtClean="0"/>
              <a:t>correct</a:t>
            </a:r>
            <a:endParaRPr lang="de-DE" dirty="0" smtClean="0"/>
          </a:p>
          <a:p>
            <a:r>
              <a:rPr lang="de-DE" dirty="0" err="1" smtClean="0"/>
              <a:t>Qui</a:t>
            </a:r>
            <a:r>
              <a:rPr lang="de-DE" dirty="0" smtClean="0"/>
              <a:t> </a:t>
            </a:r>
            <a:r>
              <a:rPr lang="de-DE" dirty="0" err="1" smtClean="0"/>
              <a:t>prépare</a:t>
            </a:r>
            <a:r>
              <a:rPr lang="de-DE" dirty="0" smtClean="0"/>
              <a:t>? </a:t>
            </a:r>
            <a:r>
              <a:rPr lang="de-DE" dirty="0" err="1" smtClean="0"/>
              <a:t>Qui</a:t>
            </a:r>
            <a:r>
              <a:rPr lang="de-DE" dirty="0" smtClean="0"/>
              <a:t> </a:t>
            </a:r>
            <a:r>
              <a:rPr lang="de-DE" dirty="0" err="1" smtClean="0"/>
              <a:t>contrôle</a:t>
            </a:r>
            <a:r>
              <a:rPr lang="de-DE" dirty="0" smtClean="0"/>
              <a:t>?</a:t>
            </a:r>
          </a:p>
          <a:p>
            <a:pPr lvl="1"/>
            <a:r>
              <a:rPr lang="de-DE" dirty="0" smtClean="0"/>
              <a:t>Dans la </a:t>
            </a:r>
            <a:r>
              <a:rPr lang="de-DE" dirty="0" err="1" smtClean="0"/>
              <a:t>pharmacie</a:t>
            </a:r>
            <a:r>
              <a:rPr lang="de-DE" dirty="0" smtClean="0"/>
              <a:t>, </a:t>
            </a:r>
            <a:r>
              <a:rPr lang="de-DE" dirty="0" err="1" smtClean="0"/>
              <a:t>toujours</a:t>
            </a:r>
            <a:r>
              <a:rPr lang="de-DE" dirty="0" smtClean="0"/>
              <a:t> le </a:t>
            </a:r>
            <a:r>
              <a:rPr lang="de-DE" dirty="0" err="1" smtClean="0"/>
              <a:t>contrôle</a:t>
            </a:r>
            <a:r>
              <a:rPr lang="de-DE" dirty="0" smtClean="0"/>
              <a:t> du </a:t>
            </a:r>
            <a:r>
              <a:rPr lang="de-DE" dirty="0" err="1" smtClean="0"/>
              <a:t>principe</a:t>
            </a:r>
            <a:r>
              <a:rPr lang="de-DE" dirty="0" smtClean="0"/>
              <a:t> des 4 </a:t>
            </a:r>
            <a:r>
              <a:rPr lang="de-DE" dirty="0" err="1" smtClean="0"/>
              <a:t>yeux</a:t>
            </a:r>
            <a:endParaRPr lang="de-DE" dirty="0" smtClean="0"/>
          </a:p>
          <a:p>
            <a:pPr lvl="1"/>
            <a:r>
              <a:rPr lang="de-DE" dirty="0" smtClean="0"/>
              <a:t>Le CMS </a:t>
            </a:r>
            <a:r>
              <a:rPr lang="de-DE" dirty="0" err="1" smtClean="0"/>
              <a:t>prépare</a:t>
            </a:r>
            <a:r>
              <a:rPr lang="de-DE" dirty="0" smtClean="0"/>
              <a:t> en </a:t>
            </a:r>
            <a:r>
              <a:rPr lang="de-DE" dirty="0" err="1" smtClean="0"/>
              <a:t>partie</a:t>
            </a:r>
            <a:r>
              <a:rPr lang="de-DE" dirty="0" smtClean="0"/>
              <a:t> à la </a:t>
            </a:r>
            <a:r>
              <a:rPr lang="de-DE" dirty="0" err="1" smtClean="0"/>
              <a:t>maison</a:t>
            </a:r>
            <a:r>
              <a:rPr lang="de-DE" dirty="0" smtClean="0"/>
              <a:t> (</a:t>
            </a:r>
            <a:r>
              <a:rPr lang="de-DE" dirty="0" err="1" smtClean="0"/>
              <a:t>pas</a:t>
            </a:r>
            <a:r>
              <a:rPr lang="de-DE" dirty="0" smtClean="0"/>
              <a:t> de </a:t>
            </a:r>
            <a:r>
              <a:rPr lang="de-DE" dirty="0" err="1" smtClean="0"/>
              <a:t>contrôle</a:t>
            </a:r>
            <a:r>
              <a:rPr lang="de-DE" dirty="0" smtClean="0"/>
              <a:t> </a:t>
            </a:r>
            <a:r>
              <a:rPr lang="de-DE" dirty="0" err="1" smtClean="0"/>
              <a:t>possible</a:t>
            </a:r>
            <a:r>
              <a:rPr lang="de-DE" dirty="0" smtClean="0"/>
              <a:t>)</a:t>
            </a:r>
          </a:p>
          <a:p>
            <a:r>
              <a:rPr lang="de-DE" dirty="0" smtClean="0"/>
              <a:t>Forme </a:t>
            </a:r>
            <a:r>
              <a:rPr lang="de-DE" dirty="0" err="1" smtClean="0"/>
              <a:t>galénique</a:t>
            </a:r>
            <a:r>
              <a:rPr lang="de-DE" dirty="0" smtClean="0"/>
              <a:t>, </a:t>
            </a:r>
            <a:r>
              <a:rPr lang="de-DE" dirty="0" err="1" smtClean="0"/>
              <a:t>qui</a:t>
            </a:r>
            <a:r>
              <a:rPr lang="de-DE" dirty="0" smtClean="0"/>
              <a:t> ne </a:t>
            </a:r>
            <a:r>
              <a:rPr lang="de-DE" dirty="0" err="1" smtClean="0"/>
              <a:t>peut</a:t>
            </a:r>
            <a:r>
              <a:rPr lang="de-DE" dirty="0" smtClean="0"/>
              <a:t> </a:t>
            </a:r>
            <a:r>
              <a:rPr lang="de-DE" dirty="0" err="1" smtClean="0"/>
              <a:t>pas</a:t>
            </a:r>
            <a:r>
              <a:rPr lang="de-DE" dirty="0" smtClean="0"/>
              <a:t> </a:t>
            </a:r>
            <a:r>
              <a:rPr lang="de-DE" dirty="0" err="1" smtClean="0"/>
              <a:t>être</a:t>
            </a:r>
            <a:r>
              <a:rPr lang="de-DE" dirty="0" smtClean="0"/>
              <a:t> </a:t>
            </a:r>
            <a:r>
              <a:rPr lang="de-DE" dirty="0" err="1" smtClean="0"/>
              <a:t>attribuée</a:t>
            </a:r>
            <a:r>
              <a:rPr lang="de-DE" dirty="0" smtClean="0"/>
              <a:t> </a:t>
            </a:r>
            <a:r>
              <a:rPr lang="de-DE" dirty="0" err="1" smtClean="0"/>
              <a:t>dans</a:t>
            </a:r>
            <a:r>
              <a:rPr lang="de-DE" dirty="0" smtClean="0"/>
              <a:t> </a:t>
            </a:r>
            <a:r>
              <a:rPr lang="de-DE" dirty="0" err="1" smtClean="0"/>
              <a:t>un</a:t>
            </a:r>
            <a:r>
              <a:rPr lang="de-DE" dirty="0" smtClean="0"/>
              <a:t> </a:t>
            </a:r>
            <a:r>
              <a:rPr lang="de-DE" dirty="0" err="1" smtClean="0"/>
              <a:t>système</a:t>
            </a:r>
            <a:r>
              <a:rPr lang="de-DE" dirty="0" smtClean="0"/>
              <a:t> de </a:t>
            </a:r>
            <a:r>
              <a:rPr lang="de-DE" dirty="0" err="1" smtClean="0"/>
              <a:t>dosage</a:t>
            </a:r>
            <a:r>
              <a:rPr lang="de-DE" dirty="0" smtClean="0"/>
              <a:t> </a:t>
            </a:r>
            <a:r>
              <a:rPr lang="de-DE" dirty="0" err="1" smtClean="0"/>
              <a:t>hebdomadaire</a:t>
            </a:r>
            <a:endParaRPr lang="de-DE" dirty="0" smtClean="0"/>
          </a:p>
          <a:p>
            <a:r>
              <a:rPr lang="de-DE" dirty="0" err="1" smtClean="0"/>
              <a:t>Médicament</a:t>
            </a:r>
            <a:r>
              <a:rPr lang="de-DE" dirty="0" smtClean="0"/>
              <a:t> si </a:t>
            </a:r>
            <a:r>
              <a:rPr lang="de-DE" dirty="0" err="1" smtClean="0"/>
              <a:t>nécessaire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670246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Avantages</a:t>
            </a:r>
            <a:r>
              <a:rPr lang="de-DE" dirty="0" smtClean="0"/>
              <a:t> </a:t>
            </a:r>
            <a:r>
              <a:rPr lang="de-DE" dirty="0" err="1" smtClean="0"/>
              <a:t>d’une</a:t>
            </a:r>
            <a:r>
              <a:rPr lang="de-DE" dirty="0" smtClean="0"/>
              <a:t> </a:t>
            </a:r>
            <a:r>
              <a:rPr lang="de-DE" dirty="0" err="1" smtClean="0"/>
              <a:t>coopération</a:t>
            </a:r>
            <a:r>
              <a:rPr lang="de-DE" dirty="0" smtClean="0"/>
              <a:t> </a:t>
            </a:r>
            <a:r>
              <a:rPr lang="de-DE" dirty="0" err="1" smtClean="0"/>
              <a:t>renforcée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 err="1" smtClean="0"/>
              <a:t>Pour</a:t>
            </a:r>
            <a:r>
              <a:rPr lang="de-DE" dirty="0" smtClean="0"/>
              <a:t> le </a:t>
            </a:r>
            <a:r>
              <a:rPr lang="de-DE" dirty="0" err="1" smtClean="0"/>
              <a:t>patient</a:t>
            </a:r>
            <a:r>
              <a:rPr lang="de-DE" dirty="0" smtClean="0"/>
              <a:t>:</a:t>
            </a:r>
          </a:p>
          <a:p>
            <a:pPr lvl="1"/>
            <a:r>
              <a:rPr lang="de-DE" dirty="0" err="1" smtClean="0"/>
              <a:t>Sécurité</a:t>
            </a:r>
            <a:r>
              <a:rPr lang="de-DE" dirty="0" smtClean="0"/>
              <a:t> </a:t>
            </a:r>
            <a:r>
              <a:rPr lang="de-DE" dirty="0" err="1" smtClean="0"/>
              <a:t>augmentée</a:t>
            </a:r>
            <a:endParaRPr lang="de-DE" dirty="0" smtClean="0"/>
          </a:p>
          <a:p>
            <a:pPr lvl="1"/>
            <a:r>
              <a:rPr lang="de-DE" dirty="0" err="1" smtClean="0"/>
              <a:t>Meilleure</a:t>
            </a:r>
            <a:r>
              <a:rPr lang="de-DE" dirty="0" smtClean="0"/>
              <a:t> </a:t>
            </a:r>
            <a:r>
              <a:rPr lang="de-DE" dirty="0" err="1" smtClean="0"/>
              <a:t>qualité</a:t>
            </a:r>
            <a:r>
              <a:rPr lang="de-DE" dirty="0" smtClean="0"/>
              <a:t> de </a:t>
            </a:r>
            <a:r>
              <a:rPr lang="de-DE" dirty="0" err="1" smtClean="0"/>
              <a:t>vie</a:t>
            </a:r>
            <a:endParaRPr lang="de-DE" dirty="0" smtClean="0"/>
          </a:p>
          <a:p>
            <a:pPr lvl="1"/>
            <a:r>
              <a:rPr lang="de-DE" dirty="0" err="1" smtClean="0"/>
              <a:t>Meilleurs</a:t>
            </a:r>
            <a:r>
              <a:rPr lang="de-DE" dirty="0" smtClean="0"/>
              <a:t> </a:t>
            </a:r>
            <a:r>
              <a:rPr lang="de-DE" dirty="0" err="1" smtClean="0"/>
              <a:t>soins</a:t>
            </a:r>
            <a:endParaRPr lang="de-DE" dirty="0" smtClean="0"/>
          </a:p>
          <a:p>
            <a:pPr lvl="1"/>
            <a:r>
              <a:rPr lang="de-DE" dirty="0" smtClean="0"/>
              <a:t>Le CMS a plus de </a:t>
            </a:r>
            <a:r>
              <a:rPr lang="de-DE" dirty="0" err="1" smtClean="0"/>
              <a:t>temps</a:t>
            </a:r>
            <a:r>
              <a:rPr lang="de-DE" dirty="0" smtClean="0"/>
              <a:t> </a:t>
            </a:r>
            <a:r>
              <a:rPr lang="de-DE" dirty="0" err="1" smtClean="0"/>
              <a:t>pour</a:t>
            </a:r>
            <a:r>
              <a:rPr lang="de-DE" dirty="0" smtClean="0"/>
              <a:t> les </a:t>
            </a:r>
            <a:r>
              <a:rPr lang="de-DE" dirty="0" err="1" smtClean="0"/>
              <a:t>patients</a:t>
            </a:r>
            <a:endParaRPr lang="de-DE" dirty="0" smtClean="0"/>
          </a:p>
          <a:p>
            <a:r>
              <a:rPr lang="de-DE" dirty="0" err="1" smtClean="0"/>
              <a:t>Pour</a:t>
            </a:r>
            <a:r>
              <a:rPr lang="de-DE" dirty="0" smtClean="0"/>
              <a:t> le CMS:</a:t>
            </a:r>
          </a:p>
          <a:p>
            <a:pPr lvl="1"/>
            <a:r>
              <a:rPr lang="de-DE" dirty="0" err="1" smtClean="0"/>
              <a:t>Gain</a:t>
            </a:r>
            <a:r>
              <a:rPr lang="de-DE" dirty="0" smtClean="0"/>
              <a:t> de </a:t>
            </a:r>
            <a:r>
              <a:rPr lang="de-DE" dirty="0" err="1" smtClean="0"/>
              <a:t>temps</a:t>
            </a:r>
            <a:endParaRPr lang="de-DE" dirty="0" smtClean="0"/>
          </a:p>
          <a:p>
            <a:pPr lvl="1"/>
            <a:r>
              <a:rPr lang="de-DE" dirty="0" smtClean="0"/>
              <a:t>Augmentation de la </a:t>
            </a:r>
            <a:r>
              <a:rPr lang="de-DE" dirty="0" err="1" smtClean="0"/>
              <a:t>qualtié</a:t>
            </a:r>
            <a:endParaRPr lang="de-DE" dirty="0" smtClean="0"/>
          </a:p>
          <a:p>
            <a:r>
              <a:rPr lang="de-DE" dirty="0" err="1" smtClean="0"/>
              <a:t>Questions</a:t>
            </a:r>
            <a:r>
              <a:rPr lang="de-DE" dirty="0" smtClean="0"/>
              <a:t> </a:t>
            </a:r>
            <a:r>
              <a:rPr lang="de-DE" dirty="0" err="1" smtClean="0"/>
              <a:t>spécifiques</a:t>
            </a:r>
            <a:r>
              <a:rPr lang="de-DE" dirty="0" smtClean="0"/>
              <a:t> au </a:t>
            </a:r>
            <a:r>
              <a:rPr lang="de-DE" dirty="0" err="1" smtClean="0"/>
              <a:t>médecin</a:t>
            </a:r>
            <a:r>
              <a:rPr lang="de-DE" dirty="0" smtClean="0"/>
              <a:t> </a:t>
            </a:r>
            <a:r>
              <a:rPr lang="de-DE" dirty="0" err="1" smtClean="0"/>
              <a:t>traitant</a:t>
            </a:r>
            <a:r>
              <a:rPr lang="de-DE" dirty="0" smtClean="0"/>
              <a:t> en </a:t>
            </a:r>
            <a:r>
              <a:rPr lang="de-DE" dirty="0" err="1" smtClean="0"/>
              <a:t>cas</a:t>
            </a:r>
            <a:r>
              <a:rPr lang="de-DE" dirty="0" smtClean="0"/>
              <a:t> de </a:t>
            </a:r>
            <a:r>
              <a:rPr lang="de-DE" dirty="0" err="1" smtClean="0"/>
              <a:t>thérapie</a:t>
            </a:r>
            <a:r>
              <a:rPr lang="de-DE" dirty="0" smtClean="0"/>
              <a:t> non optimale</a:t>
            </a:r>
          </a:p>
          <a:p>
            <a:r>
              <a:rPr lang="de-DE" dirty="0" err="1" smtClean="0"/>
              <a:t>Gain</a:t>
            </a:r>
            <a:r>
              <a:rPr lang="de-DE" dirty="0" smtClean="0"/>
              <a:t> </a:t>
            </a:r>
            <a:r>
              <a:rPr lang="de-DE" dirty="0" err="1" smtClean="0"/>
              <a:t>financier</a:t>
            </a:r>
            <a:r>
              <a:rPr lang="de-DE" dirty="0" smtClean="0"/>
              <a:t> </a:t>
            </a:r>
            <a:r>
              <a:rPr lang="de-DE" dirty="0" err="1" smtClean="0"/>
              <a:t>pour</a:t>
            </a:r>
            <a:r>
              <a:rPr lang="de-DE" dirty="0" smtClean="0"/>
              <a:t> le </a:t>
            </a:r>
            <a:r>
              <a:rPr lang="de-DE" dirty="0" err="1" smtClean="0"/>
              <a:t>système</a:t>
            </a:r>
            <a:r>
              <a:rPr lang="de-DE" dirty="0" smtClean="0"/>
              <a:t> de </a:t>
            </a:r>
            <a:r>
              <a:rPr lang="de-DE" dirty="0" err="1" smtClean="0"/>
              <a:t>santé</a:t>
            </a:r>
            <a:endParaRPr lang="de-DE" dirty="0" smtClean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84195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Questions</a:t>
            </a:r>
            <a:r>
              <a:rPr lang="de-DE" dirty="0" smtClean="0"/>
              <a:t>?</a:t>
            </a:r>
            <a:endParaRPr lang="de-DE" dirty="0"/>
          </a:p>
        </p:txBody>
      </p:sp>
      <p:pic>
        <p:nvPicPr>
          <p:cNvPr id="4" name="Bild 3" descr="fragenlogo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0" y="1981200"/>
            <a:ext cx="1677051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1201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ephyros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Zephyros.thmx</Template>
  <TotalTime>99</TotalTime>
  <Words>458</Words>
  <Application>Microsoft Office PowerPoint</Application>
  <PresentationFormat>Affichage à l'écran (4:3)</PresentationFormat>
  <Paragraphs>81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News Gothic MT</vt:lpstr>
      <vt:lpstr>Wingdings 2</vt:lpstr>
      <vt:lpstr>Zephyros</vt:lpstr>
      <vt:lpstr>Coordination des pharmaciens et du CMS</vt:lpstr>
      <vt:lpstr>But</vt:lpstr>
      <vt:lpstr>Amélioration  de la communication</vt:lpstr>
      <vt:lpstr>Commandes</vt:lpstr>
      <vt:lpstr>Entretien de polymédication</vt:lpstr>
      <vt:lpstr>Avantages PMC</vt:lpstr>
      <vt:lpstr>Plan de médication</vt:lpstr>
      <vt:lpstr>Approvisionnement  des ordonnances</vt:lpstr>
      <vt:lpstr>Système de dosage hebdomadaire</vt:lpstr>
      <vt:lpstr>Avantages d’une coopération renforcée</vt:lpstr>
      <vt:lpstr>Questions?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Pilotprojekt SMZO</dc:title>
  <dc:creator>Klaus</dc:creator>
  <cp:lastModifiedBy>mdalocal</cp:lastModifiedBy>
  <cp:revision>45</cp:revision>
  <dcterms:created xsi:type="dcterms:W3CDTF">2016-05-22T13:38:19Z</dcterms:created>
  <dcterms:modified xsi:type="dcterms:W3CDTF">2016-08-31T08:51:44Z</dcterms:modified>
</cp:coreProperties>
</file>