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48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7A85EF6-61A5-419E-B69A-2E68E672B011}" type="datetimeFigureOut">
              <a:rPr lang="fr-CH" smtClean="0"/>
              <a:t>31.08.2016</a:t>
            </a:fld>
            <a:endParaRPr lang="fr-CH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fr-CH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Connecteur droit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Connecteur droit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Connecteur droit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Connecteur droit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Connecteur droit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Connecteur droit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lipse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lipse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lipse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lipse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lipse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F49F952-3F8C-4438-92BB-B6603F687D8F}" type="slidenum">
              <a:rPr lang="fr-CH" smtClean="0"/>
              <a:t>‹N°›</a:t>
            </a:fld>
            <a:endParaRPr lang="fr-C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7A85EF6-61A5-419E-B69A-2E68E672B011}" type="datetimeFigureOut">
              <a:rPr lang="fr-CH" smtClean="0"/>
              <a:t>31.08.2016</a:t>
            </a:fld>
            <a:endParaRPr lang="fr-CH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F49F952-3F8C-4438-92BB-B6603F687D8F}" type="slidenum">
              <a:rPr lang="fr-CH" smtClean="0"/>
              <a:t>‹N°›</a:t>
            </a:fld>
            <a:endParaRPr lang="fr-CH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fr-C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7A85EF6-61A5-419E-B69A-2E68E672B011}" type="datetimeFigureOut">
              <a:rPr lang="fr-CH" smtClean="0"/>
              <a:t>31.08.2016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fr-CH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Connecteur droit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Connecteur droit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Connecteur droit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Connecteur droit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Connecteur droit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lipse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lipse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lipse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lipse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lipse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Connecteur droit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F49F952-3F8C-4438-92BB-B6603F687D8F}" type="slidenum">
              <a:rPr lang="fr-CH" smtClean="0"/>
              <a:t>‹N°›</a:t>
            </a:fld>
            <a:endParaRPr lang="fr-CH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85EF6-61A5-419E-B69A-2E68E672B011}" type="datetimeFigureOut">
              <a:rPr lang="fr-CH" smtClean="0"/>
              <a:t>31.08.2016</a:t>
            </a:fld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9F952-3F8C-4438-92BB-B6603F687D8F}" type="slidenum">
              <a:rPr lang="fr-CH" smtClean="0"/>
              <a:t>‹N°›</a:t>
            </a:fld>
            <a:endParaRPr lang="fr-CH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85EF6-61A5-419E-B69A-2E68E672B011}" type="datetimeFigureOut">
              <a:rPr lang="fr-CH" smtClean="0"/>
              <a:t>31.08.2016</a:t>
            </a:fld>
            <a:endParaRPr lang="fr-CH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9F952-3F8C-4438-92BB-B6603F687D8F}" type="slidenum">
              <a:rPr lang="fr-CH" smtClean="0"/>
              <a:t>‹N°›</a:t>
            </a:fld>
            <a:endParaRPr lang="fr-CH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2" name="Espace réservé du texte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14" name="Espace réservé du texte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7A85EF6-61A5-419E-B69A-2E68E672B011}" type="datetimeFigureOut">
              <a:rPr lang="fr-CH" smtClean="0"/>
              <a:t>31.08.2016</a:t>
            </a:fld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F49F952-3F8C-4438-92BB-B6603F687D8F}" type="slidenum">
              <a:rPr lang="fr-CH" smtClean="0"/>
              <a:t>‹N°›</a:t>
            </a:fld>
            <a:endParaRPr lang="fr-CH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fr-C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85EF6-61A5-419E-B69A-2E68E672B011}" type="datetimeFigureOut">
              <a:rPr lang="fr-CH" smtClean="0"/>
              <a:t>31.08.2016</a:t>
            </a:fld>
            <a:endParaRPr lang="fr-CH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9F952-3F8C-4438-92BB-B6603F687D8F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necteur droit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8" name="Connecteur droit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Connecteur droit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Connecteur droit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lipse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Espace réservé du contenu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1" name="Espace réservé de la date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7A85EF6-61A5-419E-B69A-2E68E672B011}" type="datetimeFigureOut">
              <a:rPr lang="fr-CH" smtClean="0"/>
              <a:t>31.08.2016</a:t>
            </a:fld>
            <a:endParaRPr lang="fr-CH"/>
          </a:p>
        </p:txBody>
      </p:sp>
      <p:sp>
        <p:nvSpPr>
          <p:cNvPr id="22" name="Espace réservé du numéro de diapositive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F49F952-3F8C-4438-92BB-B6603F687D8F}" type="slidenum">
              <a:rPr lang="fr-CH" smtClean="0"/>
              <a:t>‹N°›</a:t>
            </a:fld>
            <a:endParaRPr lang="fr-CH"/>
          </a:p>
        </p:txBody>
      </p:sp>
      <p:sp>
        <p:nvSpPr>
          <p:cNvPr id="23" name="Espace réservé du pied de page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fr-C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lipse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10" name="Connecteur droit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necteur droit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Connecteur droit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Connecteur droit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Espace réservé de la date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7A85EF6-61A5-419E-B69A-2E68E672B011}" type="datetimeFigureOut">
              <a:rPr lang="fr-CH" smtClean="0"/>
              <a:t>31.08.2016</a:t>
            </a:fld>
            <a:endParaRPr lang="fr-CH"/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F49F952-3F8C-4438-92BB-B6603F687D8F}" type="slidenum">
              <a:rPr lang="fr-CH" smtClean="0"/>
              <a:t>‹N°›</a:t>
            </a:fld>
            <a:endParaRPr lang="fr-CH"/>
          </a:p>
        </p:txBody>
      </p:sp>
      <p:sp>
        <p:nvSpPr>
          <p:cNvPr id="21" name="Espace réservé du pied de page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fr-C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85EF6-61A5-419E-B69A-2E68E672B011}" type="datetimeFigureOut">
              <a:rPr lang="fr-CH" smtClean="0"/>
              <a:t>31.08.2016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9F952-3F8C-4438-92BB-B6603F687D8F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85EF6-61A5-419E-B69A-2E68E672B011}" type="datetimeFigureOut">
              <a:rPr lang="fr-CH" smtClean="0"/>
              <a:t>31.08.2016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9F952-3F8C-4438-92BB-B6603F687D8F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necteur droit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7A85EF6-61A5-419E-B69A-2E68E672B011}" type="datetimeFigureOut">
              <a:rPr lang="fr-CH" smtClean="0"/>
              <a:t>31.08.2016</a:t>
            </a:fld>
            <a:endParaRPr lang="fr-CH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fr-CH"/>
          </a:p>
        </p:txBody>
      </p:sp>
      <p:sp>
        <p:nvSpPr>
          <p:cNvPr id="7" name="Connecteur droit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Connecteur droit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lipse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F49F952-3F8C-4438-92BB-B6603F687D8F}" type="slidenum">
              <a:rPr lang="fr-CH" smtClean="0"/>
              <a:t>‹N°›</a:t>
            </a:fld>
            <a:endParaRPr lang="fr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fr-CH" sz="4800" dirty="0" smtClean="0"/>
              <a:t>Cercle interdisciplinaire de Sion</a:t>
            </a:r>
            <a:endParaRPr lang="fr-CH" sz="4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457200" y="476672"/>
            <a:ext cx="7467600" cy="5997280"/>
          </a:xfrm>
        </p:spPr>
        <p:txBody>
          <a:bodyPr/>
          <a:lstStyle/>
          <a:p>
            <a:r>
              <a:rPr lang="fr-CH" dirty="0" smtClean="0"/>
              <a:t>Point de départ : commission </a:t>
            </a:r>
            <a:r>
              <a:rPr lang="fr-CH" dirty="0" err="1" smtClean="0"/>
              <a:t>Pécoud</a:t>
            </a:r>
            <a:endParaRPr lang="fr-CH" dirty="0" smtClean="0"/>
          </a:p>
          <a:p>
            <a:endParaRPr lang="fr-CH" dirty="0" smtClean="0"/>
          </a:p>
          <a:p>
            <a:endParaRPr lang="fr-CH" dirty="0" smtClean="0"/>
          </a:p>
          <a:p>
            <a:r>
              <a:rPr lang="fr-CH" dirty="0" smtClean="0"/>
              <a:t>Cercle interdisciplinaire de Sion</a:t>
            </a:r>
          </a:p>
          <a:p>
            <a:endParaRPr lang="fr-CH" dirty="0" smtClean="0"/>
          </a:p>
          <a:p>
            <a:endParaRPr lang="fr-CH" dirty="0" smtClean="0"/>
          </a:p>
          <a:p>
            <a:r>
              <a:rPr lang="fr-CH" dirty="0" smtClean="0"/>
              <a:t>Participants : pharmaciens, physiothérapeutes, infirmiers</a:t>
            </a:r>
          </a:p>
          <a:p>
            <a:endParaRPr lang="fr-CH" dirty="0" smtClean="0"/>
          </a:p>
          <a:p>
            <a:endParaRPr lang="fr-CH" dirty="0" smtClean="0"/>
          </a:p>
          <a:p>
            <a:r>
              <a:rPr lang="fr-CH" dirty="0" smtClean="0"/>
              <a:t>Suite</a:t>
            </a:r>
          </a:p>
          <a:p>
            <a:endParaRPr lang="fr-CH" dirty="0" smtClean="0"/>
          </a:p>
          <a:p>
            <a:pPr>
              <a:buNone/>
            </a:pPr>
            <a:endParaRPr lang="fr-CH" dirty="0" smtClean="0"/>
          </a:p>
          <a:p>
            <a:pPr>
              <a:buNone/>
            </a:pPr>
            <a:endParaRPr lang="fr-CH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</TotalTime>
  <Words>22</Words>
  <Application>Microsoft Office PowerPoint</Application>
  <PresentationFormat>Affichage à l'écran (4:3)</PresentationFormat>
  <Paragraphs>12</Paragraphs>
  <Slides>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Century Schoolbook</vt:lpstr>
      <vt:lpstr>Wingdings</vt:lpstr>
      <vt:lpstr>Wingdings 2</vt:lpstr>
      <vt:lpstr>Oriel</vt:lpstr>
      <vt:lpstr>Cercle interdisciplinaire de Sion</vt:lpstr>
      <vt:lpstr>Présentation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Cercle interdisciplinaire de Sion</dc:title>
  <dc:creator>PGermanier</dc:creator>
  <cp:lastModifiedBy>mdalocal</cp:lastModifiedBy>
  <cp:revision>1</cp:revision>
  <dcterms:created xsi:type="dcterms:W3CDTF">2016-08-31T05:32:41Z</dcterms:created>
  <dcterms:modified xsi:type="dcterms:W3CDTF">2016-08-31T10:35:39Z</dcterms:modified>
</cp:coreProperties>
</file>